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70" r:id="rId5"/>
    <p:sldId id="259" r:id="rId6"/>
    <p:sldId id="264" r:id="rId7"/>
    <p:sldId id="263" r:id="rId8"/>
    <p:sldId id="262" r:id="rId9"/>
    <p:sldId id="261" r:id="rId10"/>
    <p:sldId id="266" r:id="rId11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59" d="100"/>
          <a:sy n="59" d="100"/>
        </p:scale>
        <p:origin x="7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62F7-C010-40F5-A946-41856F32AAA9}" type="datetimeFigureOut">
              <a:rPr lang="es-EC" smtClean="0"/>
              <a:t>24/6/2021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44657-04BE-4250-BF9B-79A994F6027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77996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62F7-C010-40F5-A946-41856F32AAA9}" type="datetimeFigureOut">
              <a:rPr lang="es-EC" smtClean="0"/>
              <a:t>24/6/2021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44657-04BE-4250-BF9B-79A994F6027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25191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62F7-C010-40F5-A946-41856F32AAA9}" type="datetimeFigureOut">
              <a:rPr lang="es-EC" smtClean="0"/>
              <a:t>24/6/2021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44657-04BE-4250-BF9B-79A994F6027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86762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62F7-C010-40F5-A946-41856F32AAA9}" type="datetimeFigureOut">
              <a:rPr lang="es-EC" smtClean="0"/>
              <a:t>24/6/2021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44657-04BE-4250-BF9B-79A994F6027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90812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62F7-C010-40F5-A946-41856F32AAA9}" type="datetimeFigureOut">
              <a:rPr lang="es-EC" smtClean="0"/>
              <a:t>24/6/2021</a:t>
            </a:fld>
            <a:endParaRPr lang="es-EC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44657-04BE-4250-BF9B-79A994F6027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69593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62F7-C010-40F5-A946-41856F32AAA9}" type="datetimeFigureOut">
              <a:rPr lang="es-EC" smtClean="0"/>
              <a:t>24/6/2021</a:t>
            </a:fld>
            <a:endParaRPr lang="es-EC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44657-04BE-4250-BF9B-79A994F6027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38705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62F7-C010-40F5-A946-41856F32AAA9}" type="datetimeFigureOut">
              <a:rPr lang="es-EC" smtClean="0"/>
              <a:t>24/6/2021</a:t>
            </a:fld>
            <a:endParaRPr lang="es-EC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44657-04BE-4250-BF9B-79A994F6027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53469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62F7-C010-40F5-A946-41856F32AAA9}" type="datetimeFigureOut">
              <a:rPr lang="es-EC" smtClean="0"/>
              <a:t>24/6/2021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44657-04BE-4250-BF9B-79A994F6027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99832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62F7-C010-40F5-A946-41856F32AAA9}" type="datetimeFigureOut">
              <a:rPr lang="es-EC" smtClean="0"/>
              <a:t>24/6/2021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44657-04BE-4250-BF9B-79A994F6027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26970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62F7-C010-40F5-A946-41856F32AAA9}" type="datetimeFigureOut">
              <a:rPr lang="es-EC" smtClean="0"/>
              <a:t>24/6/2021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44657-04BE-4250-BF9B-79A994F6027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6748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62F7-C010-40F5-A946-41856F32AAA9}" type="datetimeFigureOut">
              <a:rPr lang="es-EC" smtClean="0"/>
              <a:t>24/6/2021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44657-04BE-4250-BF9B-79A994F6027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471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8862F7-C010-40F5-A946-41856F32AAA9}" type="datetimeFigureOut">
              <a:rPr lang="es-EC" smtClean="0"/>
              <a:t>24/6/2021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44657-04BE-4250-BF9B-79A994F6027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92022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13" Type="http://schemas.openxmlformats.org/officeDocument/2006/relationships/image" Target="../media/image14.jpeg"/><Relationship Id="rId18" Type="http://schemas.openxmlformats.org/officeDocument/2006/relationships/image" Target="../media/image19.png"/><Relationship Id="rId3" Type="http://schemas.microsoft.com/office/2007/relationships/hdphoto" Target="../media/hdphoto1.wdp"/><Relationship Id="rId21" Type="http://schemas.openxmlformats.org/officeDocument/2006/relationships/image" Target="../media/image21.jpeg"/><Relationship Id="rId7" Type="http://schemas.openxmlformats.org/officeDocument/2006/relationships/image" Target="../media/image9.emf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" Type="http://schemas.openxmlformats.org/officeDocument/2006/relationships/image" Target="../media/image5.png"/><Relationship Id="rId16" Type="http://schemas.openxmlformats.org/officeDocument/2006/relationships/image" Target="../media/image17.jpeg"/><Relationship Id="rId20" Type="http://schemas.microsoft.com/office/2007/relationships/hdphoto" Target="../media/hdphoto3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11" Type="http://schemas.openxmlformats.org/officeDocument/2006/relationships/image" Target="../media/image12.jpeg"/><Relationship Id="rId5" Type="http://schemas.openxmlformats.org/officeDocument/2006/relationships/image" Target="../media/image7.png"/><Relationship Id="rId15" Type="http://schemas.openxmlformats.org/officeDocument/2006/relationships/image" Target="../media/image16.png"/><Relationship Id="rId23" Type="http://schemas.openxmlformats.org/officeDocument/2006/relationships/image" Target="../media/image23.jpeg"/><Relationship Id="rId10" Type="http://schemas.microsoft.com/office/2007/relationships/hdphoto" Target="../media/hdphoto2.wdp"/><Relationship Id="rId19" Type="http://schemas.openxmlformats.org/officeDocument/2006/relationships/image" Target="../media/image20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Relationship Id="rId14" Type="http://schemas.openxmlformats.org/officeDocument/2006/relationships/image" Target="../media/image15.jpeg"/><Relationship Id="rId22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25.png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ull Pure Hand Painted Watercolor Minimalistic Background | Fondos para  fotografia, Fondos acuarela, Fondos de wo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aminando con María - Un proyecto de encuentro con Dios | Inic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434" y="1502229"/>
            <a:ext cx="9975863" cy="319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 descr="imagen png - imagen transparente descarga gratuita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2" r="26613" b="7843"/>
          <a:stretch/>
        </p:blipFill>
        <p:spPr bwMode="auto">
          <a:xfrm rot="8007369">
            <a:off x="444749" y="-50069"/>
            <a:ext cx="1314450" cy="17907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 descr="imagen png - imagen transparente descarga gratuita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2" r="26613" b="7843"/>
          <a:stretch/>
        </p:blipFill>
        <p:spPr bwMode="auto">
          <a:xfrm rot="14062903">
            <a:off x="10424174" y="-12872"/>
            <a:ext cx="1314450" cy="17907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n 9" descr="imagen png - imagen transparente descarga gratuita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2" r="26613" b="7843"/>
          <a:stretch/>
        </p:blipFill>
        <p:spPr bwMode="auto">
          <a:xfrm rot="18745353">
            <a:off x="10017691" y="4926132"/>
            <a:ext cx="1314450" cy="17907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 descr="imagen png - imagen transparente descarga gratuita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2" r="26613" b="7843"/>
          <a:stretch/>
        </p:blipFill>
        <p:spPr bwMode="auto">
          <a:xfrm rot="2384527">
            <a:off x="587206" y="4905728"/>
            <a:ext cx="1314450" cy="17907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70218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ull Pure Hand Painted Watercolor Minimalistic Background | Fondos para  fotografia, Fondos acuarela, Fondos de wo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844062" y="562708"/>
            <a:ext cx="10492153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Bendito seas, Padre por María. Pues lo que ella ha sido, nos descubre lo que tú eres:</a:t>
            </a:r>
          </a:p>
          <a:p>
            <a:endParaRPr lang="es-EC" sz="2400" b="1" dirty="0" smtClean="0"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C" sz="24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Clara como el agua,</a:t>
            </a:r>
          </a:p>
          <a:p>
            <a:endParaRPr lang="es-EC" sz="2400" b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C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sencilla como la luz,</a:t>
            </a:r>
          </a:p>
          <a:p>
            <a:endParaRPr lang="es-EC" sz="2400" dirty="0" smtClean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C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ardiente como el fuego,</a:t>
            </a:r>
          </a:p>
          <a:p>
            <a:endParaRPr lang="es-EC" sz="2400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C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pura como la nieve,</a:t>
            </a:r>
          </a:p>
          <a:p>
            <a:endParaRPr lang="es-EC" sz="2400" dirty="0" smtClean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C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dócil como una esclava, penetrante como el águila,</a:t>
            </a:r>
          </a:p>
          <a:p>
            <a:endParaRPr lang="es-EC" sz="2400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C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despierta cual vigía,</a:t>
            </a:r>
          </a:p>
          <a:p>
            <a:r>
              <a:rPr lang="es-EC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					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C" sz="2400" dirty="0">
                <a:solidFill>
                  <a:srgbClr val="0070C0"/>
                </a:solidFill>
                <a:latin typeface="Arial Black" panose="020B0A04020102020204" pitchFamily="34" charset="0"/>
              </a:rPr>
              <a:t>l</a:t>
            </a:r>
            <a:r>
              <a:rPr lang="es-EC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lena de gracia</a:t>
            </a:r>
            <a:endParaRPr lang="es-EC" sz="24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12" name="Imagen 11" descr="MARIA LLENA DE GRACIA by m. Danny mjm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9240" y="1113693"/>
            <a:ext cx="2466975" cy="33879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9857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ull Pure Hand Painted Watercolor Minimalistic Background | Fondos para  fotografia, Fondos acuarela, Fondos de wo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574431" y="902677"/>
            <a:ext cx="1079695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C" sz="2800" dirty="0" smtClean="0">
                <a:solidFill>
                  <a:schemeClr val="accent2">
                    <a:lumMod val="50000"/>
                  </a:schemeClr>
                </a:solidFill>
                <a:latin typeface="Bernard MT Condensed" panose="02050806060905020404" pitchFamily="18" charset="0"/>
              </a:rPr>
              <a:t>LA HICISTE HERMOSA POR DENTRO, DESBORDANTE DE AMOR: MADRE DE DIOS. POR LO CUAL LLENOS DE ADMIRACIÓN Y TERNURA UNIMOS NUESTRA VOZ A LA DE MARÍA.</a:t>
            </a:r>
          </a:p>
          <a:p>
            <a:pPr algn="just"/>
            <a:endParaRPr lang="es-EC" sz="2800" dirty="0" smtClean="0">
              <a:solidFill>
                <a:schemeClr val="accent2">
                  <a:lumMod val="50000"/>
                </a:schemeClr>
              </a:solidFill>
              <a:latin typeface="Bernard MT Condensed" panose="02050806060905020404" pitchFamily="18" charset="0"/>
            </a:endParaRPr>
          </a:p>
          <a:p>
            <a:pPr algn="just"/>
            <a:r>
              <a:rPr lang="es-EC" sz="2800" dirty="0" smtClean="0">
                <a:solidFill>
                  <a:schemeClr val="accent2">
                    <a:lumMod val="50000"/>
                  </a:schemeClr>
                </a:solidFill>
                <a:latin typeface="Bernard MT Condensed" panose="02050806060905020404" pitchFamily="18" charset="0"/>
              </a:rPr>
              <a:t>ELLA NOS DIO A JESÚS Y EL NOS DESCUBRIÓ TU AMOR. NOS ANUNCIÓ EL EVANGELIO PARA QUE LO ACOGIÉRAMOS EN EL CORAZÓN, COMO LO GUARDÓ SU MADRE, DANDO ASÍ FRUTO EN TIERRA BUENA.</a:t>
            </a:r>
          </a:p>
          <a:p>
            <a:pPr algn="just"/>
            <a:endParaRPr lang="es-EC" sz="2800" dirty="0" smtClean="0">
              <a:solidFill>
                <a:schemeClr val="accent2">
                  <a:lumMod val="50000"/>
                </a:schemeClr>
              </a:solidFill>
              <a:latin typeface="Bernard MT Condensed" panose="02050806060905020404" pitchFamily="18" charset="0"/>
            </a:endParaRPr>
          </a:p>
          <a:p>
            <a:pPr algn="just"/>
            <a:r>
              <a:rPr lang="es-EC" sz="2800" dirty="0" smtClean="0">
                <a:solidFill>
                  <a:schemeClr val="accent2">
                    <a:lumMod val="50000"/>
                  </a:schemeClr>
                </a:solidFill>
                <a:latin typeface="Bernard MT Condensed" panose="02050806060905020404" pitchFamily="18" charset="0"/>
              </a:rPr>
              <a:t>HAZ PADRE, QUE EL ESPÍRITU QUE FECUNDÓ A MARÍA NOS ENCAMINE HACÍA JESÚS PARA QUE VIVAMOS EN COMUNIÓN CON EL, COMUNIÓN QUE CELEBRÓ CON SUS DISICIPILOS Y MARÍA LA NOCHE ANTES DE SU PASIÓN.</a:t>
            </a:r>
            <a:endParaRPr lang="es-EC" sz="2800" dirty="0">
              <a:solidFill>
                <a:schemeClr val="accent2">
                  <a:lumMod val="50000"/>
                </a:schemeClr>
              </a:solidFill>
              <a:latin typeface="Bernard MT Condensed" panose="02050806060905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280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ull Pure Hand Painted Watercolor Minimalistic Background | Fondos para  fotografia, Fondos acuarela, Fondos de wo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949569" y="1078524"/>
            <a:ext cx="1008184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C" sz="2800" dirty="0" smtClean="0">
                <a:latin typeface="Arial Black" panose="020B0A04020102020204" pitchFamily="34" charset="0"/>
              </a:rPr>
              <a:t>Traemos a la memoria aquellas mujeres que ya viven la dimensión de eternidad, mujeres que amaron a María, que nos dejaron un hermoso legado de virtudes evangélicas y que ya gozan de la inefable comunión con Dios y María.</a:t>
            </a:r>
          </a:p>
          <a:p>
            <a:pPr algn="just"/>
            <a:endParaRPr lang="es-EC" sz="2800" dirty="0" smtClean="0">
              <a:latin typeface="Arial Black" panose="020B0A04020102020204" pitchFamily="34" charset="0"/>
            </a:endParaRPr>
          </a:p>
          <a:p>
            <a:pPr algn="just"/>
            <a:r>
              <a:rPr lang="es-EC" sz="2800" dirty="0" smtClean="0">
                <a:latin typeface="Arial Black" panose="020B0A04020102020204" pitchFamily="34" charset="0"/>
              </a:rPr>
              <a:t>Mujeres que dan fe desde el cielo, velan por nuestra Congregación, a las que muchas veces las oímos entonar bellos cánticos a nuestra Madre.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52201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 descr="Rosa amarilla, rosa amarilla, rosa amarilla, cdr, hoja, tallo de la planta  png | PNGWin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2" b="89995" l="5109" r="966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50" r="3747" b="9745"/>
          <a:stretch/>
        </p:blipFill>
        <p:spPr bwMode="auto">
          <a:xfrm rot="18431918">
            <a:off x="4289366" y="4200932"/>
            <a:ext cx="667473" cy="108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4" descr="Cielo azul celeste con fondo de nubes blancas foto de Yakov_Oskanov en  Envato Element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2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555" y="-126244"/>
            <a:ext cx="3450771" cy="562200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5119" y="2884950"/>
            <a:ext cx="1248386" cy="15322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102" y="1855861"/>
            <a:ext cx="1306372" cy="1534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3" t="5273" r="7676" b="6678"/>
          <a:stretch/>
        </p:blipFill>
        <p:spPr bwMode="auto">
          <a:xfrm>
            <a:off x="43471" y="967809"/>
            <a:ext cx="1306372" cy="149813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 descr="D:\Desktop\img20210219_03200120.jpg"/>
          <p:cNvPicPr/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7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638" r="34613" b="74940"/>
          <a:stretch/>
        </p:blipFill>
        <p:spPr bwMode="auto">
          <a:xfrm>
            <a:off x="1851077" y="3662705"/>
            <a:ext cx="1271938" cy="16764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 descr="D:\Downloads\WhatsApp Image 2021-03-06 at 11.07.00 AM.jpeg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1" t="20073" r="28297" b="35317"/>
          <a:stretch/>
        </p:blipFill>
        <p:spPr bwMode="auto">
          <a:xfrm>
            <a:off x="2529590" y="4549964"/>
            <a:ext cx="1153190" cy="166381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98" t="8527" r="19231" b="33316"/>
          <a:stretch/>
        </p:blipFill>
        <p:spPr bwMode="auto">
          <a:xfrm>
            <a:off x="4347392" y="5335369"/>
            <a:ext cx="1370932" cy="148425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2" descr="https://scontent.fuio1-1.fna.fbcdn.net/v/t1.6435-0/p600x600/164578408_289807042723155_7065666045526239976_n.jpg?_nc_cat=101&amp;ccb=1-3&amp;_nc_sid=730e14&amp;_nc_eui2=AeG096vQ7dosYOXwJWKw4G5rJBtmWw4Ca3EkG2ZbDgJrca-s56Tu3x5FVRnY0zhl_NXvqYjs7pQ_usBqDlSCh9ls&amp;_nc_ohc=9JAw_BwMrWMAX8PNLgG&amp;_nc_ht=scontent.fuio1-1.fna&amp;tp=6&amp;oh=c66bfc67af6cef4ac1e9ab2c8ff603ef&amp;oe=60D127A2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91" t="4191" r="3675" b="32000"/>
          <a:stretch/>
        </p:blipFill>
        <p:spPr bwMode="auto">
          <a:xfrm>
            <a:off x="8439700" y="4362628"/>
            <a:ext cx="1236060" cy="164999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 descr="D:\Escritorio\92fe4871-7580-4e16-b9ea-83998686f829.jpg"/>
          <p:cNvPicPr/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2" t="12729" r="22607" b="21334"/>
          <a:stretch/>
        </p:blipFill>
        <p:spPr bwMode="auto">
          <a:xfrm>
            <a:off x="6604736" y="5205625"/>
            <a:ext cx="1192485" cy="161399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12"/>
          <p:cNvPicPr/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58" t="13363" r="33993" b="50368"/>
          <a:stretch/>
        </p:blipFill>
        <p:spPr bwMode="auto">
          <a:xfrm>
            <a:off x="7654863" y="5077671"/>
            <a:ext cx="1048870" cy="155484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Imagen 13"/>
          <p:cNvPicPr/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43" t="12726" r="30939" b="37389"/>
          <a:stretch/>
        </p:blipFill>
        <p:spPr bwMode="auto">
          <a:xfrm>
            <a:off x="3314915" y="5044654"/>
            <a:ext cx="1305004" cy="172673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/>
          <p:cNvPicPr/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0" t="13875" r="18363" b="23498"/>
          <a:stretch/>
        </p:blipFill>
        <p:spPr bwMode="auto">
          <a:xfrm>
            <a:off x="5575395" y="5236195"/>
            <a:ext cx="1140366" cy="173198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agen 17" descr="Rosa amarilla, rosa amarilla, rosa amarilla, cdr, hoja, tallo de la planta  png | PNGWin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2" b="89995" l="5109" r="966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50" r="3747" b="9745"/>
          <a:stretch/>
        </p:blipFill>
        <p:spPr bwMode="auto">
          <a:xfrm rot="4478295">
            <a:off x="398772" y="5754317"/>
            <a:ext cx="667473" cy="108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Imagen 18" descr="Rosa amarilla, rosa amarilla, rosa amarilla, cdr, hoja, tallo de la planta  png | PNGWin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2" b="89995" l="5109" r="966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50" r="3747" b="9745"/>
          <a:stretch/>
        </p:blipFill>
        <p:spPr bwMode="auto">
          <a:xfrm rot="4478295">
            <a:off x="2072002" y="5886684"/>
            <a:ext cx="667473" cy="108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Imagen 19" descr="Rosa amarilla, rosa amarilla, rosa amarilla, cdr, hoja, tallo de la planta  png | PNGWin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2" b="89995" l="5109" r="966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50" r="3747" b="9745"/>
          <a:stretch/>
        </p:blipFill>
        <p:spPr bwMode="auto">
          <a:xfrm rot="18258344">
            <a:off x="4676639" y="4349608"/>
            <a:ext cx="667473" cy="104858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Imagen 25" descr="Rosa amarilla, rosa amarilla, rosa amarilla, cdr, hoja, tallo de la planta  png | PNGWin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2" b="89995" l="5109" r="966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50" r="3747" b="9745"/>
          <a:stretch/>
        </p:blipFill>
        <p:spPr bwMode="auto">
          <a:xfrm rot="3518335">
            <a:off x="7192422" y="4272147"/>
            <a:ext cx="667473" cy="11830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Imagen 26" descr="Rosa amarilla, rosa amarilla, rosa amarilla, cdr, hoja, tallo de la planta  png | PNGWin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2" b="89995" l="5109" r="966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50" r="3747" b="9745"/>
          <a:stretch/>
        </p:blipFill>
        <p:spPr bwMode="auto">
          <a:xfrm rot="4478295">
            <a:off x="10064518" y="5216954"/>
            <a:ext cx="667473" cy="108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Imagen 27" descr="Rosa amarilla, rosa amarilla, rosa amarilla, cdr, hoja, tallo de la planta  png | PNGWin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2" b="89995" l="5109" r="966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50" r="3747" b="9745"/>
          <a:stretch/>
        </p:blipFill>
        <p:spPr bwMode="auto">
          <a:xfrm rot="21277122">
            <a:off x="340919" y="3640600"/>
            <a:ext cx="667473" cy="108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9" name="Imagen 28" descr="Rosa amarilla, rosa amarilla, rosa amarilla, cdr, hoja, tallo de la planta  png | PNGWin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2" b="89995" l="5109" r="966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50" r="3747" b="9745"/>
          <a:stretch/>
        </p:blipFill>
        <p:spPr bwMode="auto">
          <a:xfrm rot="4478295">
            <a:off x="8983057" y="5874780"/>
            <a:ext cx="667473" cy="108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1" name="Imagen 30" descr="Rosa amarilla, rosa amarilla, rosa amarilla, cdr, hoja, tallo de la planta  png | PNGWin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2" b="89995" l="5109" r="966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50" r="3747" b="9745"/>
          <a:stretch/>
        </p:blipFill>
        <p:spPr bwMode="auto">
          <a:xfrm rot="4478295">
            <a:off x="10594899" y="4286519"/>
            <a:ext cx="667473" cy="108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2" name="Imagen 31" descr="Rosa amarilla, rosa amarilla, rosa amarilla, cdr, hoja, tallo de la planta  png | PNGWin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2" b="89995" l="5109" r="966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50" r="3747" b="9745"/>
          <a:stretch/>
        </p:blipFill>
        <p:spPr bwMode="auto">
          <a:xfrm rot="18174581">
            <a:off x="1101707" y="4691484"/>
            <a:ext cx="667473" cy="108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932762" y="5611110"/>
            <a:ext cx="1231499" cy="932769"/>
          </a:xfrm>
          <a:prstGeom prst="rect">
            <a:avLst/>
          </a:prstGeom>
        </p:spPr>
      </p:pic>
      <p:pic>
        <p:nvPicPr>
          <p:cNvPr id="25" name="Imagen 24" descr="Rosa amarilla, rosa amarilla, rosa amarilla, cdr, hoja, tallo de la planta  png | PNGWin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2" b="89995" l="5109" r="966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50" r="3747" b="9745"/>
          <a:stretch/>
        </p:blipFill>
        <p:spPr bwMode="auto">
          <a:xfrm rot="4478295">
            <a:off x="6639739" y="4474572"/>
            <a:ext cx="667473" cy="108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Imagen 23" descr="Rosa amarilla, rosa amarilla, rosa amarilla, cdr, hoja, tallo de la planta  png | PNGWin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2" b="89995" l="5109" r="966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50" r="3747" b="9745"/>
          <a:stretch/>
        </p:blipFill>
        <p:spPr bwMode="auto">
          <a:xfrm rot="4478295">
            <a:off x="6160361" y="4525912"/>
            <a:ext cx="667473" cy="108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Imagen 22" descr="Rosa amarilla, rosa amarilla, rosa amarilla, cdr, hoja, tallo de la planta  png | PNGWin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2" b="89995" l="5109" r="966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50" r="3747" b="9745"/>
          <a:stretch/>
        </p:blipFill>
        <p:spPr bwMode="auto">
          <a:xfrm rot="6047398">
            <a:off x="5163707" y="4474571"/>
            <a:ext cx="667473" cy="108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Imagen 21" descr="Rosa amarilla, rosa amarilla, rosa amarilla, cdr, hoja, tallo de la planta  png | PNGWin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2" b="89995" l="5109" r="966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50" r="3747" b="9745"/>
          <a:stretch/>
        </p:blipFill>
        <p:spPr bwMode="auto">
          <a:xfrm rot="6981901">
            <a:off x="5320644" y="4415020"/>
            <a:ext cx="667473" cy="108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" name="Imagen 29" descr="Rosa amarilla, rosa amarilla, rosa amarilla, cdr, hoja, tallo de la planta  png | PNGWin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2" b="89995" l="5109" r="966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50" r="3747" b="63004"/>
          <a:stretch/>
        </p:blipFill>
        <p:spPr bwMode="auto">
          <a:xfrm rot="4478295">
            <a:off x="4951797" y="4794008"/>
            <a:ext cx="667473" cy="4437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14192" y="151847"/>
            <a:ext cx="53901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 smtClean="0"/>
              <a:t>Escucha tierna </a:t>
            </a:r>
            <a:r>
              <a:rPr lang="es-EC" sz="2400" b="1" dirty="0"/>
              <a:t>M</a:t>
            </a:r>
            <a:r>
              <a:rPr lang="es-EC" sz="2400" b="1" dirty="0" smtClean="0"/>
              <a:t>adre</a:t>
            </a:r>
          </a:p>
          <a:p>
            <a:r>
              <a:rPr lang="es-EC" sz="2400" b="1" dirty="0" smtClean="0"/>
              <a:t>cual es mi vivo anhelo (181 de melodías</a:t>
            </a:r>
            <a:r>
              <a:rPr lang="es-EC" sz="2400" dirty="0" smtClean="0"/>
              <a:t>)</a:t>
            </a:r>
            <a:endParaRPr lang="es-EC" sz="2400" dirty="0"/>
          </a:p>
        </p:txBody>
      </p:sp>
      <p:pic>
        <p:nvPicPr>
          <p:cNvPr id="33" name="Imagen 32"/>
          <p:cNvPicPr/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7383" r="26341" b="42591"/>
          <a:stretch/>
        </p:blipFill>
        <p:spPr bwMode="auto">
          <a:xfrm>
            <a:off x="10077164" y="2897000"/>
            <a:ext cx="1230413" cy="134450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4" name="Imagen 33"/>
          <p:cNvPicPr/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19" t="11711" r="29056" b="39663"/>
          <a:stretch/>
        </p:blipFill>
        <p:spPr bwMode="auto">
          <a:xfrm>
            <a:off x="10568566" y="1695591"/>
            <a:ext cx="1290197" cy="151772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5" name="Imagen 34"/>
          <p:cNvPicPr/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48" t="13493" r="27206" b="43241"/>
          <a:stretch/>
        </p:blipFill>
        <p:spPr bwMode="auto">
          <a:xfrm>
            <a:off x="9177757" y="3572439"/>
            <a:ext cx="1294265" cy="146056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6" name="Imagen 35"/>
          <p:cNvPicPr/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07" t="1411" r="42961" b="70084"/>
          <a:stretch/>
        </p:blipFill>
        <p:spPr bwMode="auto">
          <a:xfrm>
            <a:off x="10550038" y="322731"/>
            <a:ext cx="1564008" cy="152941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17189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ull Pure Hand Painted Watercolor Minimalistic Background | Fondos para  fotografia, Fondos acuarela, Fondos de wo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Ánfora: imágenes, fotos de stock libres de derechos | Depositphotos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41" b="94514" l="5667" r="92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36" y="1788869"/>
            <a:ext cx="5715000" cy="381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Anfora terracota | Reseñas y reseñas de productos 2021 •  rankingdeopinion.com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2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036" y="1519238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1858107" y="539262"/>
            <a:ext cx="84757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4800" dirty="0" smtClean="0">
                <a:latin typeface="Algerian" panose="04020705040A02060702" pitchFamily="82" charset="0"/>
              </a:rPr>
              <a:t>COMO MARÍA VACÍAS DE SÍ Y LLENAS DE DIOS</a:t>
            </a:r>
            <a:endParaRPr lang="es-EC" sz="48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03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ull Pure Hand Painted Watercolor Minimalistic Background | Fondos para  fotografia, Fondos acuarela, Fondos de wo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685799" y="515815"/>
            <a:ext cx="10632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accent2">
                    <a:lumMod val="50000"/>
                  </a:schemeClr>
                </a:solidFill>
                <a:latin typeface="Open Sans"/>
              </a:rPr>
              <a:t>(QUIEN PRESIDE) </a:t>
            </a:r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latin typeface="Open Sans"/>
              </a:rPr>
              <a:t>Proclama </a:t>
            </a:r>
            <a:r>
              <a:rPr lang="es-ES" sz="2400" b="1" dirty="0">
                <a:solidFill>
                  <a:schemeClr val="accent2">
                    <a:lumMod val="50000"/>
                  </a:schemeClr>
                </a:solidFill>
                <a:latin typeface="Open Sans"/>
              </a:rPr>
              <a:t>mi alma la grandeza del Señor, se alegra mi </a:t>
            </a:r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latin typeface="Open Sans"/>
              </a:rPr>
              <a:t>espíritu </a:t>
            </a:r>
            <a:r>
              <a:rPr lang="es-ES" sz="2400" b="1" dirty="0">
                <a:solidFill>
                  <a:schemeClr val="accent2">
                    <a:lumMod val="50000"/>
                  </a:schemeClr>
                </a:solidFill>
                <a:latin typeface="Open Sans"/>
              </a:rPr>
              <a:t>en Dios mi </a:t>
            </a:r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latin typeface="Open Sans"/>
              </a:rPr>
              <a:t>Salvador</a:t>
            </a:r>
            <a:endParaRPr lang="es-EC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170" name="Picture 2" descr="Oración La Magnifica (El Magnificat): Para Qué Sirve y Origina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88"/>
          <a:stretch/>
        </p:blipFill>
        <p:spPr bwMode="auto">
          <a:xfrm>
            <a:off x="8182708" y="1346812"/>
            <a:ext cx="3030415" cy="34268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533400" y="1480405"/>
            <a:ext cx="743243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b="1" dirty="0" smtClean="0">
                <a:solidFill>
                  <a:srgbClr val="00B050"/>
                </a:solidFill>
                <a:latin typeface="Open Sans"/>
              </a:rPr>
              <a:t>(</a:t>
            </a:r>
            <a:r>
              <a:rPr lang="es-ES" sz="1400" b="1" dirty="0" smtClean="0">
                <a:solidFill>
                  <a:srgbClr val="0070C0"/>
                </a:solidFill>
                <a:latin typeface="Open Sans"/>
              </a:rPr>
              <a:t>Comunidad)</a:t>
            </a:r>
            <a:r>
              <a:rPr lang="es-ES" b="1" dirty="0" smtClean="0">
                <a:solidFill>
                  <a:srgbClr val="0070C0"/>
                </a:solidFill>
                <a:latin typeface="Open Sans"/>
              </a:rPr>
              <a:t> </a:t>
            </a:r>
            <a:r>
              <a:rPr lang="es-ES" sz="2000" b="1" dirty="0" smtClean="0">
                <a:solidFill>
                  <a:srgbClr val="0070C0"/>
                </a:solidFill>
                <a:latin typeface="Open Sans"/>
              </a:rPr>
              <a:t>María Inmaculada, que te dejaste mirar por el Señor y quedaste prendada para siempre de su mirada, enséñanos a vivir en la presencia de Dios.</a:t>
            </a:r>
          </a:p>
          <a:p>
            <a:endParaRPr lang="es-EC" sz="1000" b="1" dirty="0">
              <a:solidFill>
                <a:srgbClr val="0070C0"/>
              </a:solidFill>
              <a:latin typeface="Open Sans"/>
            </a:endParaRPr>
          </a:p>
          <a:p>
            <a:pPr algn="ctr"/>
            <a:r>
              <a:rPr lang="es-ES" sz="1400" b="1" dirty="0" smtClean="0">
                <a:solidFill>
                  <a:schemeClr val="accent2">
                    <a:lumMod val="50000"/>
                  </a:schemeClr>
                </a:solidFill>
                <a:latin typeface="Open Sans"/>
              </a:rPr>
              <a:t>(QUIEN </a:t>
            </a:r>
            <a:r>
              <a:rPr lang="es-ES" sz="1400" b="1" dirty="0">
                <a:solidFill>
                  <a:schemeClr val="accent2">
                    <a:lumMod val="50000"/>
                  </a:schemeClr>
                </a:solidFill>
                <a:latin typeface="Open Sans"/>
              </a:rPr>
              <a:t>PRESIDE) </a:t>
            </a:r>
            <a:r>
              <a:rPr lang="es-ES" sz="2400" b="1" dirty="0">
                <a:solidFill>
                  <a:schemeClr val="accent4">
                    <a:lumMod val="50000"/>
                  </a:schemeClr>
                </a:solidFill>
                <a:latin typeface="Open Sans"/>
              </a:rPr>
              <a:t>porque ha mirado la humillación de su </a:t>
            </a:r>
            <a:r>
              <a:rPr lang="es-ES" sz="2400" b="1" dirty="0" smtClean="0">
                <a:solidFill>
                  <a:schemeClr val="accent4">
                    <a:lumMod val="50000"/>
                  </a:schemeClr>
                </a:solidFill>
                <a:latin typeface="Open Sans"/>
              </a:rPr>
              <a:t>	        esclava</a:t>
            </a:r>
          </a:p>
          <a:p>
            <a:endParaRPr lang="es-ES" sz="1000" b="1" dirty="0" smtClean="0">
              <a:solidFill>
                <a:schemeClr val="accent4">
                  <a:lumMod val="50000"/>
                </a:schemeClr>
              </a:solidFill>
              <a:latin typeface="Open Sans"/>
            </a:endParaRPr>
          </a:p>
          <a:p>
            <a:pPr algn="just"/>
            <a:r>
              <a:rPr lang="es-ES" sz="1400" b="1" dirty="0" smtClean="0">
                <a:solidFill>
                  <a:srgbClr val="0070C0"/>
                </a:solidFill>
                <a:latin typeface="Open Sans"/>
              </a:rPr>
              <a:t>(Comunidad</a:t>
            </a:r>
            <a:r>
              <a:rPr lang="es-ES" sz="1400" b="1" dirty="0">
                <a:solidFill>
                  <a:srgbClr val="0070C0"/>
                </a:solidFill>
                <a:latin typeface="Open Sans"/>
              </a:rPr>
              <a:t>) </a:t>
            </a:r>
            <a:r>
              <a:rPr lang="es-ES" sz="2000" b="1" dirty="0" smtClean="0">
                <a:solidFill>
                  <a:srgbClr val="0070C0"/>
                </a:solidFill>
                <a:latin typeface="Open Sans"/>
              </a:rPr>
              <a:t>Te felicitamos, María llena de gracia, porque llevaste tu cántaro vacío a la fuente del Espíritu, y te llenaste de Dios, enséñanos a ser receptivas a la gracia.</a:t>
            </a:r>
          </a:p>
          <a:p>
            <a:pPr algn="just"/>
            <a:endParaRPr lang="es-ES" sz="2000" b="1" dirty="0">
              <a:solidFill>
                <a:srgbClr val="0070C0"/>
              </a:solidFill>
              <a:latin typeface="Open Sans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74431" y="4773614"/>
            <a:ext cx="108555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accent2">
                    <a:lumMod val="50000"/>
                  </a:schemeClr>
                </a:solidFill>
                <a:latin typeface="Open Sans"/>
              </a:rPr>
              <a:t>(QUIEN PRESIDE) </a:t>
            </a:r>
            <a:r>
              <a:rPr lang="es-ES" sz="2400" b="1" dirty="0">
                <a:solidFill>
                  <a:schemeClr val="accent4">
                    <a:lumMod val="50000"/>
                  </a:schemeClr>
                </a:solidFill>
                <a:latin typeface="Open Sans"/>
              </a:rPr>
              <a:t>Porque el Poderoso ha hecho obras grandes por mí. Su nombre es </a:t>
            </a:r>
            <a:r>
              <a:rPr lang="es-ES" sz="2400" b="1" dirty="0" smtClean="0">
                <a:solidFill>
                  <a:schemeClr val="accent4">
                    <a:lumMod val="50000"/>
                  </a:schemeClr>
                </a:solidFill>
                <a:latin typeface="Open Sans"/>
              </a:rPr>
              <a:t>Santo </a:t>
            </a:r>
            <a:r>
              <a:rPr lang="es-ES" sz="2400" b="1" dirty="0">
                <a:solidFill>
                  <a:schemeClr val="accent4">
                    <a:lumMod val="50000"/>
                  </a:schemeClr>
                </a:solidFill>
                <a:latin typeface="Open Sans"/>
              </a:rPr>
              <a:t>y su misericordia llega a sus fieles de generación en generación.</a:t>
            </a:r>
          </a:p>
          <a:p>
            <a:pPr algn="just"/>
            <a:r>
              <a:rPr lang="es-ES" sz="1400" b="1" dirty="0" smtClean="0">
                <a:solidFill>
                  <a:srgbClr val="0070C0"/>
                </a:solidFill>
                <a:latin typeface="Open Sans"/>
              </a:rPr>
              <a:t>(</a:t>
            </a:r>
            <a:r>
              <a:rPr lang="es-ES" sz="1400" b="1" dirty="0">
                <a:solidFill>
                  <a:srgbClr val="0070C0"/>
                </a:solidFill>
                <a:latin typeface="Open Sans"/>
              </a:rPr>
              <a:t>Comunidad) </a:t>
            </a:r>
            <a:r>
              <a:rPr lang="es-ES" b="1" dirty="0" smtClean="0">
                <a:solidFill>
                  <a:srgbClr val="0070C0"/>
                </a:solidFill>
                <a:latin typeface="Open Sans"/>
              </a:rPr>
              <a:t>Eres, María, la mujer del sí, eres un canto a la misericordia de Dios, te pusiste confiada en sus manos y entraste en su corazón, enséñanos a decir sí y a confiar siempre en Dios.</a:t>
            </a:r>
            <a:endParaRPr lang="es-ES" b="1" dirty="0">
              <a:solidFill>
                <a:schemeClr val="accent4">
                  <a:lumMod val="50000"/>
                </a:schemeClr>
              </a:solidFill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98363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ull Pure Hand Painted Watercolor Minimalistic Background | Fondos para  fotografia, Fondos acuarela, Fondos de wo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574431" y="358244"/>
            <a:ext cx="10984523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chemeClr val="accent2">
                    <a:lumMod val="50000"/>
                  </a:schemeClr>
                </a:solidFill>
                <a:latin typeface="Open Sans"/>
              </a:rPr>
              <a:t>(QUIEN </a:t>
            </a:r>
            <a:r>
              <a:rPr lang="es-ES" sz="1400" b="1" dirty="0" smtClean="0">
                <a:solidFill>
                  <a:schemeClr val="accent2">
                    <a:lumMod val="50000"/>
                  </a:schemeClr>
                </a:solidFill>
                <a:latin typeface="Open Sans"/>
              </a:rPr>
              <a:t>PRESIDE) </a:t>
            </a:r>
            <a:r>
              <a:rPr lang="es-ES" sz="2000" b="1" dirty="0" smtClean="0">
                <a:solidFill>
                  <a:schemeClr val="accent2">
                    <a:lumMod val="50000"/>
                  </a:schemeClr>
                </a:solidFill>
                <a:latin typeface="Open Sans"/>
              </a:rPr>
              <a:t>Él </a:t>
            </a:r>
            <a:r>
              <a:rPr lang="es-ES" sz="2000" b="1" dirty="0">
                <a:solidFill>
                  <a:schemeClr val="accent2">
                    <a:lumMod val="50000"/>
                  </a:schemeClr>
                </a:solidFill>
                <a:latin typeface="Open Sans"/>
              </a:rPr>
              <a:t>hace proezas con su brazo, dispersa a los soberbios de corazón. Derriba del trono a los poderosos y enaltece a los humildes. A los hambrientos los colma de bienes y a los ricos despide vacíos</a:t>
            </a:r>
            <a:r>
              <a:rPr lang="es-ES" sz="2000" b="1" dirty="0" smtClean="0">
                <a:solidFill>
                  <a:schemeClr val="accent2">
                    <a:lumMod val="50000"/>
                  </a:schemeClr>
                </a:solidFill>
                <a:latin typeface="Open Sans"/>
              </a:rPr>
              <a:t>.</a:t>
            </a:r>
          </a:p>
          <a:p>
            <a:pPr algn="ctr"/>
            <a:endParaRPr lang="es-ES" sz="1200" b="1" dirty="0" smtClean="0">
              <a:solidFill>
                <a:schemeClr val="accent2">
                  <a:lumMod val="50000"/>
                </a:schemeClr>
              </a:solidFill>
              <a:latin typeface="Open Sans"/>
            </a:endParaRPr>
          </a:p>
          <a:p>
            <a:r>
              <a:rPr lang="es-ES" sz="1400" b="1" dirty="0" smtClean="0">
                <a:solidFill>
                  <a:srgbClr val="0070C0"/>
                </a:solidFill>
                <a:latin typeface="Open Sans"/>
              </a:rPr>
              <a:t>(</a:t>
            </a:r>
            <a:r>
              <a:rPr lang="es-ES" sz="1400" b="1" dirty="0">
                <a:solidFill>
                  <a:srgbClr val="0070C0"/>
                </a:solidFill>
                <a:latin typeface="Open Sans"/>
              </a:rPr>
              <a:t>Comunidad) </a:t>
            </a:r>
            <a:r>
              <a:rPr lang="es-ES" sz="2000" b="1" dirty="0" smtClean="0">
                <a:solidFill>
                  <a:srgbClr val="0070C0"/>
                </a:solidFill>
                <a:latin typeface="Open Sans"/>
              </a:rPr>
              <a:t>Santa María, modelo de oración, abogada e intercesora nuestra, enséñanos a orar y estar cerca de los que nos necesitan.</a:t>
            </a:r>
          </a:p>
          <a:p>
            <a:endParaRPr lang="es-ES" sz="1200" b="1" dirty="0" smtClean="0">
              <a:solidFill>
                <a:srgbClr val="0070C0"/>
              </a:solidFill>
              <a:latin typeface="Open Sans"/>
            </a:endParaRPr>
          </a:p>
          <a:p>
            <a:r>
              <a:rPr lang="es-ES" sz="1400" b="1" dirty="0">
                <a:solidFill>
                  <a:schemeClr val="accent2">
                    <a:lumMod val="50000"/>
                  </a:schemeClr>
                </a:solidFill>
                <a:latin typeface="Open Sans"/>
              </a:rPr>
              <a:t>(QUIEN PRESIDE</a:t>
            </a:r>
            <a:r>
              <a:rPr lang="es-ES" sz="1400" b="1" dirty="0" smtClean="0">
                <a:solidFill>
                  <a:schemeClr val="accent2">
                    <a:lumMod val="50000"/>
                  </a:schemeClr>
                </a:solidFill>
                <a:latin typeface="Open Sans"/>
              </a:rPr>
              <a:t>)</a:t>
            </a:r>
            <a:r>
              <a:rPr lang="es-ES" sz="1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s-ES" sz="2000" b="1" dirty="0">
                <a:solidFill>
                  <a:schemeClr val="accent2">
                    <a:lumMod val="50000"/>
                  </a:schemeClr>
                </a:solidFill>
                <a:latin typeface="Open Sans"/>
              </a:rPr>
              <a:t>Auxilia a Israel su siervo, acordándose de su </a:t>
            </a:r>
            <a:r>
              <a:rPr lang="es-ES" sz="2000" b="1" dirty="0" smtClean="0">
                <a:solidFill>
                  <a:schemeClr val="accent2">
                    <a:lumMod val="50000"/>
                  </a:schemeClr>
                </a:solidFill>
                <a:latin typeface="Open Sans"/>
              </a:rPr>
              <a:t>misericordia</a:t>
            </a:r>
          </a:p>
          <a:p>
            <a:pPr algn="just"/>
            <a:r>
              <a:rPr lang="es-ES" sz="1400" b="1" dirty="0">
                <a:solidFill>
                  <a:srgbClr val="0070C0"/>
                </a:solidFill>
                <a:latin typeface="Open Sans"/>
              </a:rPr>
              <a:t>(</a:t>
            </a:r>
            <a:r>
              <a:rPr lang="es-ES" sz="1400" b="1" dirty="0" smtClean="0">
                <a:solidFill>
                  <a:srgbClr val="0070C0"/>
                </a:solidFill>
                <a:latin typeface="Open Sans"/>
              </a:rPr>
              <a:t>Comunidad) </a:t>
            </a:r>
            <a:r>
              <a:rPr lang="es-ES" sz="2000" b="1" dirty="0" smtClean="0">
                <a:solidFill>
                  <a:srgbClr val="0070C0"/>
                </a:solidFill>
                <a:latin typeface="Open Sans"/>
              </a:rPr>
              <a:t>María, mujer de esperanza, que con tu deseo, tu oración y tu sí, diste cumplimiento a las promesas, ensáñanos a vivir la esperanza.</a:t>
            </a:r>
            <a:endParaRPr lang="es-ES" sz="2000" b="1" dirty="0" smtClean="0">
              <a:solidFill>
                <a:schemeClr val="accent2">
                  <a:lumMod val="50000"/>
                </a:schemeClr>
              </a:solidFill>
              <a:latin typeface="Open Sans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89938" y="3671143"/>
            <a:ext cx="699867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chemeClr val="accent2">
                    <a:lumMod val="50000"/>
                  </a:schemeClr>
                </a:solidFill>
                <a:latin typeface="Open Sans"/>
              </a:rPr>
              <a:t>(QUIEN PRESIDE)</a:t>
            </a:r>
            <a:r>
              <a:rPr lang="es-ES" sz="1400" b="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s-ES" sz="2000" b="1" dirty="0">
                <a:solidFill>
                  <a:schemeClr val="accent2">
                    <a:lumMod val="50000"/>
                  </a:schemeClr>
                </a:solidFill>
                <a:latin typeface="Open Sans"/>
              </a:rPr>
              <a:t>según lo había prometido a nuestros padres en favor de Abrahán y su descendencia por siempre.</a:t>
            </a:r>
          </a:p>
          <a:p>
            <a:endParaRPr lang="es-ES" sz="2000" b="1" dirty="0">
              <a:solidFill>
                <a:schemeClr val="accent2">
                  <a:lumMod val="50000"/>
                </a:schemeClr>
              </a:solidFill>
              <a:latin typeface="Open Sans"/>
            </a:endParaRPr>
          </a:p>
        </p:txBody>
      </p:sp>
      <p:pic>
        <p:nvPicPr>
          <p:cNvPr id="4100" name="Picture 4" descr="Virgen María, Ruega por Nosotros ®: EL ESPÍRITU SANTO Y LA VIRGEN MARÍ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431" y="3312899"/>
            <a:ext cx="3396517" cy="3358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553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ull Pure Hand Painted Watercolor Minimalistic Background | Fondos para  fotografia, Fondos acuarela, Fondos de wo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1055077" y="715108"/>
            <a:ext cx="98825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C" sz="2400" b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Feliz la consagrada que penetrando el hondo sentido de las palabras pronunciadas por Jesús y maría en el momento más grande de la humanidad, se dedica a realizar plenamente en su vida y entregándose sin reservas procura el cumplimiento de voluntad divina. </a:t>
            </a:r>
            <a:endParaRPr lang="es-EC" sz="2400" b="1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28"/>
          <a:stretch/>
        </p:blipFill>
        <p:spPr>
          <a:xfrm>
            <a:off x="2825262" y="2654100"/>
            <a:ext cx="6049107" cy="37865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75174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WhatsApp Video 2021-05-30 at 14.10.2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31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98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2145</TotalTime>
  <Words>568</Words>
  <Application>Microsoft Office PowerPoint</Application>
  <PresentationFormat>Panorámica</PresentationFormat>
  <Paragraphs>42</Paragraphs>
  <Slides>10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9" baseType="lpstr">
      <vt:lpstr>Algerian</vt:lpstr>
      <vt:lpstr>Arial</vt:lpstr>
      <vt:lpstr>Arial Black</vt:lpstr>
      <vt:lpstr>Bernard MT Condensed</vt:lpstr>
      <vt:lpstr>Calibri</vt:lpstr>
      <vt:lpstr>Calibri Light</vt:lpstr>
      <vt:lpstr>Open Sans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H. LUZ MARINA ALMEID</cp:lastModifiedBy>
  <cp:revision>43</cp:revision>
  <dcterms:created xsi:type="dcterms:W3CDTF">2021-05-25T16:16:51Z</dcterms:created>
  <dcterms:modified xsi:type="dcterms:W3CDTF">2021-06-25T02:00:47Z</dcterms:modified>
</cp:coreProperties>
</file>